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ьмира\Desktop\hipmngnzxo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61672"/>
            <a:ext cx="2915816" cy="23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«ВРЕМЯ БЫТЬ ЛИДЕРОМ»</a:t>
            </a:r>
            <a:br>
              <a:rPr lang="ru-RU" dirty="0" smtClean="0"/>
            </a:br>
            <a:r>
              <a:rPr lang="ru-RU" dirty="0" smtClean="0"/>
              <a:t>АКЦИЯ «ЗДОРОВОЕ ПИТАНИЕ ШКОЛЬНИКОВ»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МБОУ СОШ №4 </a:t>
            </a:r>
            <a:r>
              <a:rPr lang="ru-RU" sz="2400" dirty="0" err="1" smtClean="0"/>
              <a:t>р.п</a:t>
            </a:r>
            <a:r>
              <a:rPr lang="ru-RU" sz="2400" dirty="0" smtClean="0"/>
              <a:t>. Чишмы 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43" y="3789040"/>
            <a:ext cx="5298137" cy="257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13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1" y="1412776"/>
            <a:ext cx="5310067" cy="36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20940" cy="548640"/>
          </a:xfrm>
        </p:spPr>
        <p:txBody>
          <a:bodyPr/>
          <a:lstStyle/>
          <a:p>
            <a:pPr algn="ctr"/>
            <a:r>
              <a:rPr lang="ru-RU" dirty="0"/>
              <a:t>7</a:t>
            </a:r>
            <a:r>
              <a:rPr lang="ru-RU" dirty="0" smtClean="0"/>
              <a:t> </a:t>
            </a:r>
            <a:r>
              <a:rPr lang="ru-RU" dirty="0" smtClean="0"/>
              <a:t>апреля мы провели урок для учащихся 3 класса на тему «Секреты правильно питания»</a:t>
            </a:r>
            <a:br>
              <a:rPr lang="ru-RU" dirty="0" smtClean="0"/>
            </a:b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373216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Мы рассказали ребятам о том, как важно питаться </a:t>
            </a:r>
            <a:r>
              <a:rPr lang="ru-RU" sz="2800" dirty="0" smtClean="0"/>
              <a:t>правильно!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147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ьмира\Desktop\Новая папка (2)\IMG_691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6" y="188640"/>
            <a:ext cx="4161336" cy="31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18" y="260648"/>
            <a:ext cx="4337514" cy="32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22" y="3789040"/>
            <a:ext cx="3893973" cy="29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2116"/>
            <a:ext cx="3939778" cy="295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14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128459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4320480" cy="324036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46764"/>
            <a:ext cx="3857462" cy="28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4982"/>
            <a:ext cx="4032448" cy="301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14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81488" cy="830992"/>
          </a:xfrm>
        </p:spPr>
        <p:txBody>
          <a:bodyPr/>
          <a:lstStyle/>
          <a:p>
            <a:pPr algn="ctr"/>
            <a:r>
              <a:rPr lang="ru-RU" dirty="0" smtClean="0"/>
              <a:t>Учащиеся 3 класса </a:t>
            </a:r>
            <a:r>
              <a:rPr lang="ru-RU" dirty="0"/>
              <a:t>з</a:t>
            </a:r>
            <a:r>
              <a:rPr lang="ru-RU" dirty="0" smtClean="0"/>
              <a:t>аранее подготовили красочные рисунки на </a:t>
            </a:r>
            <a:r>
              <a:rPr lang="ru-RU" dirty="0"/>
              <a:t>т</a:t>
            </a:r>
            <a:r>
              <a:rPr lang="ru-RU" dirty="0" smtClean="0"/>
              <a:t>ему «здоровое питание"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5"/>
            <a:ext cx="3960439" cy="297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181555" cy="313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35" y="1273685"/>
            <a:ext cx="2967331" cy="194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brightnessContrast bright="21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210010"/>
            <a:ext cx="2448272" cy="15301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41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21 </a:t>
            </a:r>
            <a:r>
              <a:rPr lang="ru-RU" dirty="0" smtClean="0"/>
              <a:t>апреля мы провели урок для учащихся 7 класса на тему «Я – то, что я ем» 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79984" y="5733256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Мы рассказали ребятам о важности правильного питания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07627"/>
            <a:ext cx="3899925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0" y="1835467"/>
            <a:ext cx="3955444" cy="29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4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312" y="476672"/>
            <a:ext cx="7920880" cy="54864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28 апреля лидер нашей команды </a:t>
            </a:r>
            <a:r>
              <a:rPr lang="ru-RU" dirty="0" err="1" smtClean="0"/>
              <a:t>сафин</a:t>
            </a:r>
            <a:r>
              <a:rPr lang="ru-RU" dirty="0" smtClean="0"/>
              <a:t> </a:t>
            </a:r>
            <a:r>
              <a:rPr lang="ru-RU" dirty="0" err="1" smtClean="0"/>
              <a:t>эрнест</a:t>
            </a:r>
            <a:r>
              <a:rPr lang="ru-RU" dirty="0" smtClean="0"/>
              <a:t> провел дебаты среди учащихся </a:t>
            </a:r>
            <a:br>
              <a:rPr lang="ru-RU" dirty="0" smtClean="0"/>
            </a:br>
            <a:r>
              <a:rPr lang="ru-RU" dirty="0" smtClean="0"/>
              <a:t>8 класса на тему «Если бы я был директором: что убрать и что добавить в меню»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063556"/>
            <a:ext cx="8604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ребята поделились на три команды и каждая их них отстаивала своё мнение о том, что необходимо добавить или убрать из школьного меню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81268"/>
            <a:ext cx="3618148" cy="27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88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744416" cy="280831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176464" cy="313234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8356"/>
            <a:ext cx="4298776" cy="322408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528088"/>
            <a:ext cx="3069263" cy="306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49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02" y="1916832"/>
            <a:ext cx="45720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095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57</TotalTime>
  <Words>106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«ВРЕМЯ БЫТЬ ЛИДЕРОМ» АКЦИЯ «ЗДОРОВОЕ ПИТАНИЕ ШКОЛЬНИКОВ»</vt:lpstr>
      <vt:lpstr>7 апреля мы провели урок для учащихся 3 класса на тему «Секреты правильно питания» !</vt:lpstr>
      <vt:lpstr>Презентация PowerPoint</vt:lpstr>
      <vt:lpstr>Презентация PowerPoint</vt:lpstr>
      <vt:lpstr>Учащиеся 3 класса заранее подготовили красочные рисунки на тему «здоровое питание"</vt:lpstr>
      <vt:lpstr>21 апреля мы провели урок для учащихся 7 класса на тему «Я – то, что я ем» </vt:lpstr>
      <vt:lpstr>   28 апреля лидер нашей команды сафин эрнест провел дебаты среди учащихся  8 класса на тему «Если бы я был директором: что убрать и что добавить в меню»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БЫТЬ ЛИДЕРОМ АКЦИЯ «ЗДОРОВОЕ ПИТАНИЕ ШКОЛЬНИКОВ»</dc:title>
  <dc:creator>Альмира</dc:creator>
  <cp:lastModifiedBy>Альмира</cp:lastModifiedBy>
  <cp:revision>8</cp:revision>
  <dcterms:created xsi:type="dcterms:W3CDTF">2022-05-04T11:07:59Z</dcterms:created>
  <dcterms:modified xsi:type="dcterms:W3CDTF">2022-05-04T12:36:09Z</dcterms:modified>
</cp:coreProperties>
</file>